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3E231A"/>
        </a:solidFill>
        <a:effectLst/>
        <a:uFillTx/>
        <a:latin typeface="+mn-lt"/>
        <a:ea typeface="+mn-ea"/>
        <a:cs typeface="+mn-cs"/>
        <a:sym typeface="Papyru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EBD2">
              <a:alpha val="48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254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lastRow>
    <a:fir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254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D6A96F">
              <a:alpha val="48000"/>
            </a:srgbClr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3E231A"/>
              </a:solidFill>
              <a:prstDash val="solid"/>
              <a:miter lim="400000"/>
            </a:ln>
          </a:insideV>
        </a:tcBdr>
        <a:fill>
          <a:solidFill>
            <a:srgbClr val="9BA7B4">
              <a:alpha val="9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F8B9E">
              <a:alpha val="90000"/>
            </a:srgb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B1A596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3D231A"/>
              </a:solidFill>
              <a:prstDash val="solid"/>
              <a:miter lim="400000"/>
            </a:ln>
          </a:left>
          <a:right>
            <a:ln w="12700" cap="flat">
              <a:solidFill>
                <a:srgbClr val="3D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BCA581">
              <a:alpha val="50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D231A"/>
              </a:solidFill>
              <a:prstDash val="solid"/>
              <a:miter lim="400000"/>
            </a:ln>
          </a:top>
          <a:bottom>
            <a:ln w="12700" cap="flat">
              <a:solidFill>
                <a:srgbClr val="3D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D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6333">
              <a:alpha val="75000"/>
            </a:srgb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solidFill>
                <a:srgbClr val="3E231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19B68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C09B6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3E231A"/>
              </a:solidFill>
              <a:prstDash val="solid"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45C39">
              <a:alpha val="80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77A48">
              <a:alpha val="8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33E29">
              <a:alpha val="85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solidFill>
                <a:srgbClr val="828D8E"/>
              </a:solidFill>
              <a:prstDash val="solid"/>
              <a:miter lim="400000"/>
            </a:ln>
          </a:left>
          <a:right>
            <a:ln w="12700" cap="flat">
              <a:solidFill>
                <a:srgbClr val="828D8E"/>
              </a:solidFill>
              <a:prstDash val="solid"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solidFill>
                <a:srgbClr val="828D8E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firstCol>
    <a:lastRow>
      <a:tcTxStyle b="off" i="off">
        <a:fontRef idx="minor">
          <a:srgbClr val="3E231A"/>
        </a:fontRef>
        <a:srgbClr val="3E231A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DFD8">
              <a:alpha val="61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828D8E"/>
              </a:solidFill>
              <a:prstDash val="solid"/>
              <a:miter lim="400000"/>
            </a:ln>
          </a:top>
          <a:bottom>
            <a:ln w="12700" cap="flat">
              <a:solidFill>
                <a:srgbClr val="828D8E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5D5E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83867F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76654F">
              <a:alpha val="20000"/>
            </a:srgbClr>
          </a:solidFill>
        </a:fill>
      </a:tcStyle>
    </a:band2H>
    <a:firstCol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3E231A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E231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232323"/>
        </a:fontRef>
        <a:srgbClr val="232323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3E231A"/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1" name="Shape 121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Welcome to all. It’s great to see all those familiar faces again.  </a:t>
            </a:r>
          </a:p>
          <a:p>
            <a: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How many of you were with us at the 2011 workshop here in 2011?</a:t>
            </a:r>
          </a:p>
          <a:p>
            <a: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How many were with us at Jowai in January 2008 when it was COLD?</a:t>
            </a:r>
          </a:p>
          <a:p>
            <a: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</a:p>
          <a:p>
            <a: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And how many of you are new?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26" name="Shape 126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Let’s sing a song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2" name="Shape 13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Let’s sing a song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38" name="Shape 13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>
            <a:lvl1pPr defTabSz="584200">
              <a:lnSpc>
                <a:spcPct val="100000"/>
              </a:lnSpc>
              <a:defRPr sz="3000"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pPr/>
            <a:r>
              <a:t>Let’s sing a song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89100"/>
            <a:ext cx="10464800" cy="34671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1816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“Type a quote here.”"/>
          <p:cNvSpPr txBox="1"/>
          <p:nvPr>
            <p:ph type="body" sz="quarter" idx="13"/>
          </p:nvPr>
        </p:nvSpPr>
        <p:spPr>
          <a:xfrm>
            <a:off x="1270000" y="4267200"/>
            <a:ext cx="10464800" cy="8509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pPr/>
            <a:r>
              <a:t>“Type a quote here.”</a:t>
            </a:r>
          </a:p>
        </p:txBody>
      </p:sp>
      <p:sp>
        <p:nvSpPr>
          <p:cNvPr id="94" name="–Johnny Appleseed"/>
          <p:cNvSpPr txBox="1"/>
          <p:nvPr>
            <p:ph type="body" sz="quarter" idx="14"/>
          </p:nvPr>
        </p:nvSpPr>
        <p:spPr>
          <a:xfrm>
            <a:off x="1270000" y="6362700"/>
            <a:ext cx="10464800" cy="647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8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355600" y="0"/>
            <a:ext cx="14782326" cy="10375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574800" y="114300"/>
            <a:ext cx="9855200" cy="6502609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680200"/>
            <a:ext cx="10464800" cy="1270000"/>
          </a:xfrm>
          <a:prstGeom prst="rect">
            <a:avLst/>
          </a:prstGeom>
        </p:spPr>
        <p:txBody>
          <a:bodyPr anchor="b"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7835900"/>
            <a:ext cx="10464800" cy="1460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89300"/>
            <a:ext cx="10464800" cy="3175000"/>
          </a:xfrm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3759200" y="825500"/>
            <a:ext cx="11548692" cy="76200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65200" y="1397000"/>
            <a:ext cx="5600700" cy="4038600"/>
          </a:xfrm>
          <a:prstGeom prst="rect">
            <a:avLst/>
          </a:prstGeom>
        </p:spPr>
        <p:txBody>
          <a:bodyPr anchor="b"/>
          <a:lstStyle>
            <a:lvl1pPr algn="ctr">
              <a:defRPr sz="68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65200" y="5448300"/>
            <a:ext cx="5600700" cy="2933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228600" algn="ctr">
              <a:spcBef>
                <a:spcPts val="0"/>
              </a:spcBef>
              <a:buSzTx/>
              <a:buNone/>
              <a:defRPr sz="3600"/>
            </a:lvl2pPr>
            <a:lvl3pPr marL="0" indent="457200" algn="ctr">
              <a:spcBef>
                <a:spcPts val="0"/>
              </a:spcBef>
              <a:buSzTx/>
              <a:buNone/>
              <a:defRPr sz="3600"/>
            </a:lvl3pPr>
            <a:lvl4pPr marL="0" indent="685800" algn="ctr">
              <a:spcBef>
                <a:spcPts val="0"/>
              </a:spcBef>
              <a:buSzTx/>
              <a:buNone/>
              <a:defRPr sz="3600"/>
            </a:lvl4pPr>
            <a:lvl5pPr marL="0" indent="914400" algn="ctr">
              <a:spcBef>
                <a:spcPts val="0"/>
              </a:spcBef>
              <a:buSzTx/>
              <a:buNone/>
              <a:defRPr sz="3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xfrm>
            <a:off x="1270000" y="2819400"/>
            <a:ext cx="10464800" cy="58420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5283200" y="2819400"/>
            <a:ext cx="8565280" cy="5651500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/>
          </a:lstStyle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270000" y="2819400"/>
            <a:ext cx="5016500" cy="5651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2800"/>
              </a:spcBef>
              <a:buBlip>
                <a:blip r:embed="rId2"/>
              </a:buBlip>
              <a:defRPr sz="3000"/>
            </a:lvl1pPr>
            <a:lvl2pPr marL="736600" indent="-368300">
              <a:spcBef>
                <a:spcPts val="2800"/>
              </a:spcBef>
              <a:buBlip>
                <a:blip r:embed="rId2"/>
              </a:buBlip>
              <a:defRPr sz="3000"/>
            </a:lvl2pPr>
            <a:lvl3pPr marL="1104900" indent="-368300">
              <a:spcBef>
                <a:spcPts val="2800"/>
              </a:spcBef>
              <a:buBlip>
                <a:blip r:embed="rId2"/>
              </a:buBlip>
              <a:defRPr sz="3000"/>
            </a:lvl3pPr>
            <a:lvl4pPr marL="1473200" indent="-368300">
              <a:spcBef>
                <a:spcPts val="2800"/>
              </a:spcBef>
              <a:buBlip>
                <a:blip r:embed="rId2"/>
              </a:buBlip>
              <a:defRPr sz="3000"/>
            </a:lvl4pPr>
            <a:lvl5pPr marL="1841500" indent="-368300">
              <a:spcBef>
                <a:spcPts val="2800"/>
              </a:spcBef>
              <a:buBlip>
                <a:blip r:embed="rId2"/>
              </a:buBlip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7391400" y="762000"/>
            <a:ext cx="4660900" cy="3075332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half" idx="14"/>
          </p:nvPr>
        </p:nvSpPr>
        <p:spPr>
          <a:xfrm>
            <a:off x="6901631" y="3197028"/>
            <a:ext cx="5380144" cy="8115301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291141" y="-26019"/>
            <a:ext cx="12309676" cy="9233763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/>
          </p:nvPr>
        </p:nvSpPr>
        <p:spPr>
          <a:xfrm>
            <a:off x="1270000" y="1168400"/>
            <a:ext cx="10464800" cy="741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1270000" y="635000"/>
            <a:ext cx="10464800" cy="210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37299" y="9296400"/>
            <a:ext cx="323479" cy="4572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xmlns:p14="http://schemas.microsoft.com/office/powerpoint/2010/main" spd="med" advClick="1"/>
  <p:txStyles>
    <p:titleStyle>
      <a:lvl1pPr marL="0" marR="0" indent="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228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457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685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9144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11430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13716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16002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1828800" algn="l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72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titleStyle>
    <p:bodyStyle>
      <a:lvl1pPr marL="4699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1pPr>
      <a:lvl2pPr marL="9398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2pPr>
      <a:lvl3pPr marL="14097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3pPr>
      <a:lvl4pPr marL="18796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4pPr>
      <a:lvl5pPr marL="23495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5pPr>
      <a:lvl6pPr marL="28194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6pPr>
      <a:lvl7pPr marL="32893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7pPr>
      <a:lvl8pPr marL="37592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8pPr>
      <a:lvl9pPr marL="4229100" marR="0" indent="-469900" algn="l" defTabSz="584200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25000"/>
        <a:buFontTx/>
        <a:buBlip>
          <a:blip r:embed="rId3"/>
        </a:buBlip>
        <a:tabLst/>
        <a:defRPr b="0" baseline="0" cap="none" i="0" spc="0" strike="noStrike" sz="3800" u="none">
          <a:solidFill>
            <a:srgbClr val="3E231A"/>
          </a:solidFill>
          <a:uFillTx/>
          <a:latin typeface="+mn-lt"/>
          <a:ea typeface="+mn-ea"/>
          <a:cs typeface="+mn-cs"/>
          <a:sym typeface="Papyrus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apyru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urs is a Simple Faith…"/>
          <p:cNvSpPr txBox="1"/>
          <p:nvPr>
            <p:ph type="title"/>
          </p:nvPr>
        </p:nvSpPr>
        <p:spPr>
          <a:xfrm>
            <a:off x="1269999" y="1409700"/>
            <a:ext cx="10464801" cy="7397999"/>
          </a:xfrm>
          <a:prstGeom prst="rect">
            <a:avLst/>
          </a:prstGeom>
        </p:spPr>
        <p:txBody>
          <a:bodyPr/>
          <a:lstStyle/>
          <a:p>
            <a:pPr defTabSz="280415">
              <a:defRPr sz="8496"/>
            </a:pPr>
            <a:r>
              <a:t>Ours is a Simple Faith</a:t>
            </a:r>
          </a:p>
          <a:p>
            <a:pPr defTabSz="280415">
              <a:defRPr sz="8496"/>
            </a:pPr>
            <a:r>
              <a:t>Mustard’s Retreat</a:t>
            </a:r>
          </a:p>
          <a:p>
            <a:pPr defTabSz="280415">
              <a:defRPr sz="8496"/>
            </a:pPr>
          </a:p>
          <a:p>
            <a:pPr defTabSz="280415">
              <a:defRPr sz="8496"/>
            </a:pPr>
            <a:r>
              <a:t>Kublei!!</a:t>
            </a:r>
          </a:p>
          <a:p>
            <a:pPr defTabSz="280415">
              <a:defRPr sz="3072"/>
            </a:pPr>
            <a:r>
              <a:t>loaded by Mark Kinney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Ours is a Simple Faith by Mustard’s Retrea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332993">
              <a:defRPr sz="3192"/>
            </a:pPr>
            <a:r>
              <a:rPr sz="3818"/>
              <a:t>Ours is a Simple Faith</a:t>
            </a:r>
            <a:br/>
            <a:r>
              <a:t>by</a:t>
            </a:r>
            <a:br/>
            <a:r>
              <a:t>Mustard’s Retreat</a:t>
            </a:r>
          </a:p>
        </p:txBody>
      </p:sp>
      <p:sp>
        <p:nvSpPr>
          <p:cNvPr id="124" name="Ours is a simple faith…"/>
          <p:cNvSpPr txBox="1"/>
          <p:nvPr>
            <p:ph type="body" idx="1"/>
          </p:nvPr>
        </p:nvSpPr>
        <p:spPr>
          <a:xfrm>
            <a:off x="1270000" y="2688282"/>
            <a:ext cx="10464800" cy="6487816"/>
          </a:xfrm>
          <a:prstGeom prst="rect">
            <a:avLst/>
          </a:prstGeom>
        </p:spPr>
        <p:txBody>
          <a:bodyPr/>
          <a:lstStyle/>
          <a:p>
            <a:pPr marL="0" indent="0" defTabSz="362204">
              <a:spcBef>
                <a:spcPts val="1800"/>
              </a:spcBef>
              <a:buSzTx/>
              <a:buNone/>
              <a:defRPr sz="3534"/>
            </a:pPr>
            <a:r>
              <a:t>Ours is a simple faith</a:t>
            </a:r>
          </a:p>
          <a:p>
            <a:pPr marL="0" indent="0" defTabSz="362204">
              <a:spcBef>
                <a:spcPts val="1800"/>
              </a:spcBef>
              <a:buSzTx/>
              <a:buNone/>
              <a:defRPr sz="3534"/>
            </a:pPr>
            <a:r>
              <a:t>Life is a short embrace</a:t>
            </a:r>
          </a:p>
          <a:p>
            <a:pPr marL="0" indent="0" defTabSz="362204">
              <a:spcBef>
                <a:spcPts val="1800"/>
              </a:spcBef>
              <a:buSzTx/>
              <a:buNone/>
              <a:defRPr sz="3534"/>
            </a:pPr>
            <a:r>
              <a:t>Heaven is in this place … everyday</a:t>
            </a:r>
          </a:p>
          <a:p>
            <a:pPr marL="0" indent="0" defTabSz="362204">
              <a:spcBef>
                <a:spcPts val="1800"/>
              </a:spcBef>
              <a:buSzTx/>
              <a:buNone/>
              <a:defRPr sz="3534"/>
            </a:pPr>
          </a:p>
          <a:p>
            <a:pPr marL="0" indent="0" defTabSz="362204">
              <a:spcBef>
                <a:spcPts val="1800"/>
              </a:spcBef>
              <a:buSzTx/>
              <a:buNone/>
              <a:defRPr sz="3534"/>
            </a:pPr>
            <a:r>
              <a:t>Hope is the ground we till</a:t>
            </a:r>
          </a:p>
          <a:p>
            <a:pPr marL="0" indent="0" defTabSz="362204">
              <a:spcBef>
                <a:spcPts val="1800"/>
              </a:spcBef>
              <a:buSzTx/>
              <a:buNone/>
              <a:defRPr sz="3534"/>
            </a:pPr>
            <a:r>
              <a:t>Make each day what you will</a:t>
            </a:r>
          </a:p>
          <a:p>
            <a:pPr marL="0" indent="0" defTabSz="362204">
              <a:spcBef>
                <a:spcPts val="1800"/>
              </a:spcBef>
              <a:buSzTx/>
              <a:buNone/>
              <a:defRPr sz="3534"/>
            </a:pPr>
            <a:r>
              <a:t>Thankful for dreams fulfilled … everyday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here is no hell to fear…"/>
          <p:cNvSpPr txBox="1"/>
          <p:nvPr>
            <p:ph type="body" idx="1"/>
          </p:nvPr>
        </p:nvSpPr>
        <p:spPr>
          <a:xfrm>
            <a:off x="1270000" y="1561951"/>
            <a:ext cx="10464800" cy="7099449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3200"/>
            </a:pPr>
            <a:r>
              <a:t>There is no hell to fear</a:t>
            </a:r>
          </a:p>
          <a:p>
            <a:pPr marL="0" indent="0">
              <a:buSzTx/>
              <a:buNone/>
              <a:defRPr sz="3200"/>
            </a:pPr>
            <a:r>
              <a:t>No judgment day drawing near</a:t>
            </a:r>
          </a:p>
          <a:p>
            <a:pPr marL="0" indent="0">
              <a:buSzTx/>
              <a:buNone/>
              <a:defRPr sz="3200"/>
            </a:pPr>
            <a:r>
              <a:t>Trust that inner voice you hear… everyday</a:t>
            </a:r>
          </a:p>
          <a:p>
            <a:pPr marL="0" indent="0">
              <a:buSzTx/>
              <a:buNone/>
              <a:defRPr sz="3200"/>
            </a:pPr>
          </a:p>
          <a:p>
            <a:pPr marL="0" indent="0">
              <a:buSzTx/>
              <a:buNone/>
              <a:defRPr sz="3200"/>
            </a:pPr>
            <a:r>
              <a:t>Life’s not a goal or race</a:t>
            </a:r>
          </a:p>
          <a:p>
            <a:pPr marL="0" indent="0">
              <a:buSzTx/>
              <a:buNone/>
              <a:defRPr sz="3200"/>
            </a:pPr>
            <a:r>
              <a:t>It’s about heart and faith</a:t>
            </a:r>
          </a:p>
          <a:p>
            <a:pPr marL="0" indent="0">
              <a:buSzTx/>
              <a:buNone/>
              <a:defRPr sz="3200"/>
            </a:pPr>
            <a:r>
              <a:t>And living a life of grace … everyday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Ours is a simple faith…"/>
          <p:cNvSpPr txBox="1"/>
          <p:nvPr>
            <p:ph type="body" idx="1"/>
          </p:nvPr>
        </p:nvSpPr>
        <p:spPr>
          <a:xfrm>
            <a:off x="1270000" y="1639887"/>
            <a:ext cx="10464800" cy="7536211"/>
          </a:xfrm>
          <a:prstGeom prst="rect">
            <a:avLst/>
          </a:prstGeom>
        </p:spPr>
        <p:txBody>
          <a:bodyPr/>
          <a:lstStyle/>
          <a:p>
            <a:pPr marL="0" indent="0" defTabSz="426466">
              <a:spcBef>
                <a:spcPts val="2100"/>
              </a:spcBef>
              <a:buSzTx/>
              <a:buNone/>
              <a:defRPr sz="4161"/>
            </a:pPr>
            <a:r>
              <a:t>Ours is a simple faith</a:t>
            </a:r>
          </a:p>
          <a:p>
            <a:pPr marL="0" indent="0" defTabSz="426466">
              <a:spcBef>
                <a:spcPts val="2100"/>
              </a:spcBef>
              <a:buSzTx/>
              <a:buNone/>
              <a:defRPr sz="4161"/>
            </a:pPr>
            <a:r>
              <a:t>Life is a short embrace</a:t>
            </a:r>
          </a:p>
          <a:p>
            <a:pPr marL="0" indent="0" defTabSz="426466">
              <a:spcBef>
                <a:spcPts val="2100"/>
              </a:spcBef>
              <a:buSzTx/>
              <a:buNone/>
              <a:defRPr sz="4161"/>
            </a:pPr>
            <a:r>
              <a:t>Heaven is in this place … everyday</a:t>
            </a:r>
          </a:p>
          <a:p>
            <a:pPr marL="0" indent="0" defTabSz="426466">
              <a:spcBef>
                <a:spcPts val="2100"/>
              </a:spcBef>
              <a:buSzTx/>
              <a:buNone/>
              <a:defRPr sz="4161"/>
            </a:pPr>
          </a:p>
          <a:p>
            <a:pPr marL="0" indent="0" defTabSz="426466">
              <a:spcBef>
                <a:spcPts val="2100"/>
              </a:spcBef>
              <a:buSzTx/>
              <a:buNone/>
              <a:defRPr sz="4161"/>
            </a:pPr>
            <a:r>
              <a:t>Hope is the ground we till</a:t>
            </a:r>
          </a:p>
          <a:p>
            <a:pPr marL="0" indent="0" defTabSz="426466">
              <a:spcBef>
                <a:spcPts val="2100"/>
              </a:spcBef>
              <a:buSzTx/>
              <a:buNone/>
              <a:defRPr sz="4161"/>
            </a:pPr>
            <a:r>
              <a:t>Make each day what you will</a:t>
            </a:r>
          </a:p>
          <a:p>
            <a:pPr marL="0" indent="0" defTabSz="426466">
              <a:spcBef>
                <a:spcPts val="2100"/>
              </a:spcBef>
              <a:buSzTx/>
              <a:buNone/>
              <a:defRPr sz="4161"/>
            </a:pPr>
            <a:r>
              <a:t>Thankful for dreams fulfilled … everyday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rust is an open hand…"/>
          <p:cNvSpPr txBox="1"/>
          <p:nvPr>
            <p:ph type="body" idx="1"/>
          </p:nvPr>
        </p:nvSpPr>
        <p:spPr>
          <a:xfrm>
            <a:off x="1270000" y="1595090"/>
            <a:ext cx="10464800" cy="7066310"/>
          </a:xfrm>
          <a:prstGeom prst="rect">
            <a:avLst/>
          </a:prstGeom>
        </p:spPr>
        <p:txBody>
          <a:bodyPr/>
          <a:lstStyle/>
          <a:p>
            <a:pPr marL="0" indent="0" defTabSz="543305">
              <a:spcBef>
                <a:spcPts val="2700"/>
              </a:spcBef>
              <a:buSzTx/>
              <a:buNone/>
              <a:defRPr sz="3534"/>
            </a:pPr>
            <a:r>
              <a:t>Trust is an open hand</a:t>
            </a:r>
          </a:p>
          <a:p>
            <a:pPr marL="0" indent="0" defTabSz="543305">
              <a:spcBef>
                <a:spcPts val="2700"/>
              </a:spcBef>
              <a:buSzTx/>
              <a:buNone/>
              <a:defRPr sz="3534"/>
            </a:pPr>
            <a:r>
              <a:t>Making an honest stand</a:t>
            </a:r>
          </a:p>
          <a:p>
            <a:pPr marL="0" indent="0" defTabSz="543305">
              <a:spcBef>
                <a:spcPts val="2700"/>
              </a:spcBef>
              <a:buSzTx/>
              <a:buNone/>
              <a:defRPr sz="3534"/>
            </a:pPr>
            <a:r>
              <a:t>Rooted here in the land, everyday</a:t>
            </a:r>
          </a:p>
          <a:p>
            <a:pPr marL="0" indent="0" defTabSz="543305">
              <a:spcBef>
                <a:spcPts val="2700"/>
              </a:spcBef>
              <a:buSzTx/>
              <a:buNone/>
              <a:defRPr sz="3534"/>
            </a:pPr>
          </a:p>
          <a:p>
            <a:pPr marL="0" indent="0" defTabSz="543305">
              <a:spcBef>
                <a:spcPts val="2700"/>
              </a:spcBef>
              <a:buSzTx/>
              <a:buNone/>
              <a:defRPr sz="3534"/>
            </a:pPr>
            <a:r>
              <a:t>Live in the mystery</a:t>
            </a:r>
          </a:p>
          <a:p>
            <a:pPr marL="0" indent="0" defTabSz="543305">
              <a:spcBef>
                <a:spcPts val="2700"/>
              </a:spcBef>
              <a:buSzTx/>
              <a:buNone/>
              <a:defRPr sz="3534"/>
            </a:pPr>
            <a:r>
              <a:t>Seeking the harmony</a:t>
            </a:r>
          </a:p>
          <a:p>
            <a:pPr marL="0" indent="0" defTabSz="543305">
              <a:spcBef>
                <a:spcPts val="2700"/>
              </a:spcBef>
              <a:buSzTx/>
              <a:buNone/>
              <a:defRPr sz="3534"/>
            </a:pPr>
            <a:r>
              <a:t>Here between you and me, everyday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Ours is a simple faith…"/>
          <p:cNvSpPr txBox="1"/>
          <p:nvPr>
            <p:ph type="body" idx="1"/>
          </p:nvPr>
        </p:nvSpPr>
        <p:spPr>
          <a:xfrm>
            <a:off x="1562100" y="1291282"/>
            <a:ext cx="10464800" cy="7171036"/>
          </a:xfrm>
          <a:prstGeom prst="rect">
            <a:avLst/>
          </a:prstGeom>
        </p:spPr>
        <p:txBody>
          <a:bodyPr/>
          <a:lstStyle/>
          <a:p>
            <a:pPr marL="0" indent="0" defTabSz="403097">
              <a:spcBef>
                <a:spcPts val="2000"/>
              </a:spcBef>
              <a:buSzTx/>
              <a:buNone/>
              <a:defRPr sz="3932"/>
            </a:pPr>
            <a:r>
              <a:t>Ours is a simple faith</a:t>
            </a:r>
          </a:p>
          <a:p>
            <a:pPr marL="0" indent="0" defTabSz="403097">
              <a:spcBef>
                <a:spcPts val="2000"/>
              </a:spcBef>
              <a:buSzTx/>
              <a:buNone/>
              <a:defRPr sz="3932"/>
            </a:pPr>
            <a:r>
              <a:t>Life is a short embrace</a:t>
            </a:r>
          </a:p>
          <a:p>
            <a:pPr marL="0" indent="0" defTabSz="403097">
              <a:spcBef>
                <a:spcPts val="2000"/>
              </a:spcBef>
              <a:buSzTx/>
              <a:buNone/>
              <a:defRPr sz="3932"/>
            </a:pPr>
            <a:r>
              <a:t>Heaven is in this place … everyday</a:t>
            </a:r>
          </a:p>
          <a:p>
            <a:pPr marL="0" indent="0" defTabSz="403097">
              <a:spcBef>
                <a:spcPts val="2000"/>
              </a:spcBef>
              <a:buSzTx/>
              <a:buNone/>
              <a:defRPr sz="3932"/>
            </a:pPr>
          </a:p>
          <a:p>
            <a:pPr marL="0" indent="0" defTabSz="403097">
              <a:spcBef>
                <a:spcPts val="2000"/>
              </a:spcBef>
              <a:buSzTx/>
              <a:buNone/>
              <a:defRPr sz="3932"/>
            </a:pPr>
            <a:r>
              <a:t>Hope is the ground we till</a:t>
            </a:r>
          </a:p>
          <a:p>
            <a:pPr marL="0" indent="0" defTabSz="403097">
              <a:spcBef>
                <a:spcPts val="2000"/>
              </a:spcBef>
              <a:buSzTx/>
              <a:buNone/>
              <a:defRPr sz="3932"/>
            </a:pPr>
            <a:r>
              <a:t>Make each day what you will</a:t>
            </a:r>
          </a:p>
          <a:p>
            <a:pPr marL="0" indent="0" defTabSz="403097">
              <a:spcBef>
                <a:spcPts val="2000"/>
              </a:spcBef>
              <a:buSzTx/>
              <a:buNone/>
              <a:defRPr sz="3932"/>
            </a:pPr>
            <a:r>
              <a:t>Thankful for dreams fulfilled … everyday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?>
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?>
<Relationships xmlns="http://schemas.openxmlformats.org/package/2006/relationships"><Relationship Id="rId1" Type="http://schemas.openxmlformats.org/officeDocument/2006/relationships/image" Target="../media/image3.png"/></Relationships>

</file>

<file path=ppt/theme/theme1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3E231A"/>
      </a:dk1>
      <a:lt1>
        <a:srgbClr val="24383E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hment">
  <a:themeElements>
    <a:clrScheme name="Parchment">
      <a:dk1>
        <a:srgbClr val="000000"/>
      </a:dk1>
      <a:lt1>
        <a:srgbClr val="FFFFFF"/>
      </a:lt1>
      <a:dk2>
        <a:srgbClr val="5C5E5F"/>
      </a:dk2>
      <a:lt2>
        <a:srgbClr val="CBCBCB"/>
      </a:lt2>
      <a:accent1>
        <a:srgbClr val="738CAB"/>
      </a:accent1>
      <a:accent2>
        <a:srgbClr val="7E9769"/>
      </a:accent2>
      <a:accent3>
        <a:srgbClr val="D3B64B"/>
      </a:accent3>
      <a:accent4>
        <a:srgbClr val="B99769"/>
      </a:accent4>
      <a:accent5>
        <a:srgbClr val="981800"/>
      </a:accent5>
      <a:accent6>
        <a:srgbClr val="9383A0"/>
      </a:accent6>
      <a:hlink>
        <a:srgbClr val="0000FF"/>
      </a:hlink>
      <a:folHlink>
        <a:srgbClr val="FF00FF"/>
      </a:folHlink>
    </a:clrScheme>
    <a:fontScheme name="Parchment">
      <a:majorFont>
        <a:latin typeface="Papyrus"/>
        <a:ea typeface="Papyrus"/>
        <a:cs typeface="Papyrus"/>
      </a:majorFont>
      <a:minorFont>
        <a:latin typeface="Papyrus"/>
        <a:ea typeface="Papyrus"/>
        <a:cs typeface="Papyrus"/>
      </a:minorFont>
    </a:fontScheme>
    <a:fmtScheme name="Parchmen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50800" dist="25400" dir="5400000">
            <a:srgbClr val="000000">
              <a:alpha val="25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76200" dist="12700" dir="540000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3E231A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3E231A"/>
            </a:solidFill>
            <a:effectLst/>
            <a:uFillTx/>
            <a:latin typeface="+mn-lt"/>
            <a:ea typeface="+mn-ea"/>
            <a:cs typeface="+mn-cs"/>
            <a:sym typeface="Papyru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